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Sniglet" panose="020B0604020202020204" charset="0"/>
      <p:regular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1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Administrator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Create</a:t>
            </a:r>
            <a:r>
              <a:rPr lang="es-ES" sz="3000" dirty="0" smtClean="0"/>
              <a:t> new </a:t>
            </a:r>
            <a:r>
              <a:rPr lang="es-ES" sz="3000" dirty="0" err="1" smtClean="0"/>
              <a:t>Schools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School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Manage</a:t>
            </a:r>
            <a:r>
              <a:rPr lang="es-ES" sz="3000" dirty="0" smtClean="0"/>
              <a:t> </a:t>
            </a:r>
            <a:r>
              <a:rPr lang="es-ES" sz="3000" dirty="0" err="1" smtClean="0"/>
              <a:t>users</a:t>
            </a:r>
            <a:r>
              <a:rPr lang="es-ES" sz="3000" dirty="0" smtClean="0"/>
              <a:t> and </a:t>
            </a:r>
            <a:r>
              <a:rPr lang="es-ES" sz="3000" dirty="0" err="1" smtClean="0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Teacher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Put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Student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Take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912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Strengths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Adds</a:t>
            </a:r>
            <a:r>
              <a:rPr lang="es-ES" sz="1100" dirty="0" smtClean="0"/>
              <a:t> </a:t>
            </a:r>
            <a:r>
              <a:rPr lang="es-ES" sz="1100" dirty="0" err="1" smtClean="0"/>
              <a:t>functionalities</a:t>
            </a:r>
            <a:r>
              <a:rPr lang="es-ES" sz="1100" dirty="0" smtClean="0"/>
              <a:t> to </a:t>
            </a:r>
            <a:r>
              <a:rPr lang="es-ES" sz="1100" dirty="0" err="1" smtClean="0"/>
              <a:t>schools</a:t>
            </a:r>
            <a:r>
              <a:rPr lang="es-ES" sz="1100" dirty="0" smtClean="0"/>
              <a:t> </a:t>
            </a:r>
            <a:r>
              <a:rPr lang="es-ES" sz="1100" dirty="0" err="1" smtClean="0"/>
              <a:t>that</a:t>
            </a:r>
            <a:r>
              <a:rPr lang="es-ES" sz="1100" dirty="0" smtClean="0"/>
              <a:t> </a:t>
            </a:r>
            <a:r>
              <a:rPr lang="es-ES" sz="1100" dirty="0" err="1" smtClean="0"/>
              <a:t>others</a:t>
            </a:r>
            <a:r>
              <a:rPr lang="es-ES" sz="1100" dirty="0" smtClean="0"/>
              <a:t> </a:t>
            </a:r>
            <a:r>
              <a:rPr lang="es-ES" sz="1100" dirty="0" err="1" smtClean="0"/>
              <a:t>can’t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Easy</a:t>
            </a:r>
            <a:r>
              <a:rPr lang="es-ES" sz="1100" dirty="0" smtClean="0"/>
              <a:t> and </a:t>
            </a:r>
            <a:r>
              <a:rPr lang="es-ES" sz="1100" dirty="0" err="1" smtClean="0"/>
              <a:t>intuitive</a:t>
            </a:r>
            <a:endParaRPr lang="es-ES" sz="1100" dirty="0" smtClean="0"/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</a:t>
            </a:r>
            <a:r>
              <a:rPr lang="es-ES" sz="3600" dirty="0" smtClean="0"/>
              <a:t> </a:t>
            </a:r>
            <a:r>
              <a:rPr lang="es-ES" sz="3600" dirty="0" err="1" smtClean="0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and </a:t>
            </a:r>
            <a:r>
              <a:rPr lang="es-ES" sz="3600" dirty="0" err="1" smtClean="0"/>
              <a:t>costs</a:t>
            </a:r>
            <a:endParaRPr lang="es-ES" sz="3600" dirty="0" smtClean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Weaknesses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Hard</a:t>
            </a:r>
            <a:r>
              <a:rPr lang="es-ES" sz="1100" dirty="0" smtClean="0"/>
              <a:t> to </a:t>
            </a:r>
            <a:r>
              <a:rPr lang="es-ES" sz="1100" dirty="0" err="1" smtClean="0"/>
              <a:t>expand</a:t>
            </a:r>
            <a:r>
              <a:rPr lang="es-ES" sz="1100" dirty="0" smtClean="0"/>
              <a:t> to </a:t>
            </a:r>
            <a:r>
              <a:rPr lang="es-ES" sz="1100" dirty="0" err="1" smtClean="0"/>
              <a:t>other</a:t>
            </a:r>
            <a:r>
              <a:rPr lang="es-ES" sz="1100" dirty="0" smtClean="0"/>
              <a:t> </a:t>
            </a:r>
            <a:r>
              <a:rPr lang="es-ES" sz="1100" dirty="0" err="1" smtClean="0"/>
              <a:t>areas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Teachers</a:t>
            </a:r>
            <a:r>
              <a:rPr lang="es-ES" sz="1100" dirty="0" smtClean="0"/>
              <a:t> </a:t>
            </a:r>
            <a:r>
              <a:rPr lang="es-ES" sz="1100" dirty="0" err="1" smtClean="0"/>
              <a:t>have</a:t>
            </a:r>
            <a:r>
              <a:rPr lang="es-ES" sz="1100" dirty="0" smtClean="0"/>
              <a:t> to </a:t>
            </a:r>
            <a:r>
              <a:rPr lang="es-ES" sz="1100" dirty="0" err="1" smtClean="0"/>
              <a:t>learn</a:t>
            </a:r>
            <a:r>
              <a:rPr lang="es-ES" sz="1100" dirty="0" smtClean="0"/>
              <a:t> </a:t>
            </a:r>
            <a:r>
              <a:rPr lang="es-ES" sz="1100" dirty="0" err="1" smtClean="0"/>
              <a:t>how</a:t>
            </a:r>
            <a:r>
              <a:rPr lang="es-ES" sz="1100" dirty="0" smtClean="0"/>
              <a:t> to </a:t>
            </a:r>
            <a:r>
              <a:rPr lang="es-ES" sz="1100" dirty="0" err="1" smtClean="0"/>
              <a:t>programme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70551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20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Oportunities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An</a:t>
            </a:r>
            <a:r>
              <a:rPr lang="es-ES" sz="1100" dirty="0" smtClean="0"/>
              <a:t> open </a:t>
            </a:r>
            <a:r>
              <a:rPr lang="es-ES" sz="1100" dirty="0" err="1" smtClean="0"/>
              <a:t>market</a:t>
            </a:r>
            <a:r>
              <a:rPr lang="es-ES" sz="1100" dirty="0" smtClean="0"/>
              <a:t> in </a:t>
            </a:r>
            <a:r>
              <a:rPr lang="es-ES" sz="1100" dirty="0" err="1" smtClean="0"/>
              <a:t>education</a:t>
            </a:r>
            <a:r>
              <a:rPr lang="es-ES" sz="1100" dirty="0" smtClean="0"/>
              <a:t>.</a:t>
            </a:r>
          </a:p>
          <a:p>
            <a:pPr indent="-457200" algn="just"/>
            <a:r>
              <a:rPr lang="es-ES" sz="1100" dirty="0" err="1" smtClean="0"/>
              <a:t>Schools</a:t>
            </a:r>
            <a:r>
              <a:rPr lang="es-ES" sz="1100" dirty="0" smtClean="0"/>
              <a:t> can </a:t>
            </a:r>
            <a:r>
              <a:rPr lang="es-ES" sz="1100" dirty="0" err="1" smtClean="0"/>
              <a:t>adapt</a:t>
            </a:r>
            <a:r>
              <a:rPr lang="es-ES" sz="1100" dirty="0" smtClean="0"/>
              <a:t> </a:t>
            </a:r>
            <a:r>
              <a:rPr lang="es-ES" sz="1100" dirty="0" err="1" smtClean="0"/>
              <a:t>the</a:t>
            </a:r>
            <a:r>
              <a:rPr lang="es-ES" sz="1100" dirty="0" smtClean="0"/>
              <a:t> </a:t>
            </a:r>
            <a:r>
              <a:rPr lang="es-ES" sz="1100" dirty="0" err="1" smtClean="0"/>
              <a:t>product</a:t>
            </a:r>
            <a:r>
              <a:rPr lang="es-ES" sz="1100" dirty="0" smtClean="0"/>
              <a:t> to </a:t>
            </a:r>
            <a:r>
              <a:rPr lang="es-ES" sz="1100" dirty="0" err="1" smtClean="0"/>
              <a:t>their</a:t>
            </a:r>
            <a:r>
              <a:rPr lang="es-ES" sz="1100" dirty="0" smtClean="0"/>
              <a:t> </a:t>
            </a:r>
            <a:r>
              <a:rPr lang="es-ES" sz="1100" dirty="0" err="1" smtClean="0"/>
              <a:t>needs</a:t>
            </a:r>
            <a:r>
              <a:rPr lang="es-ES" sz="3000" dirty="0" smtClean="0"/>
              <a:t>.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3" y="3140968"/>
            <a:ext cx="338437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Threats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Evolution</a:t>
            </a:r>
            <a:r>
              <a:rPr lang="es-ES" sz="1100" dirty="0" smtClean="0"/>
              <a:t> of </a:t>
            </a:r>
            <a:r>
              <a:rPr lang="es-ES" sz="1100" dirty="0" err="1" smtClean="0"/>
              <a:t>competitors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Slow</a:t>
            </a:r>
            <a:r>
              <a:rPr lang="es-ES" sz="1100" dirty="0" smtClean="0"/>
              <a:t> </a:t>
            </a:r>
            <a:r>
              <a:rPr lang="es-ES" sz="1100" dirty="0" err="1" smtClean="0"/>
              <a:t>payback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40968"/>
            <a:ext cx="3783435" cy="21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8840"/>
            <a:ext cx="3413777" cy="28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SCRUM: </a:t>
            </a:r>
            <a:r>
              <a:rPr lang="es-ES" sz="3000" dirty="0" err="1" smtClean="0"/>
              <a:t>Three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Sprint 1: 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1: </a:t>
            </a:r>
            <a:r>
              <a:rPr lang="es-ES" sz="3000" dirty="0" err="1" smtClean="0"/>
              <a:t>CRUDs</a:t>
            </a:r>
            <a:r>
              <a:rPr lang="es-ES" sz="3000" dirty="0" smtClean="0"/>
              <a:t> and </a:t>
            </a:r>
            <a:r>
              <a:rPr lang="es-ES" sz="3000" dirty="0" err="1" smtClean="0"/>
              <a:t>Main</a:t>
            </a:r>
            <a:r>
              <a:rPr lang="es-ES" sz="3000" dirty="0" smtClean="0"/>
              <a:t> Page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2: </a:t>
            </a:r>
            <a:r>
              <a:rPr lang="es-ES" sz="3000" dirty="0" err="1" smtClean="0"/>
              <a:t>Uploading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Future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Technology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Is </a:t>
            </a:r>
            <a:r>
              <a:rPr lang="es-ES" sz="6000" dirty="0" err="1" smtClean="0"/>
              <a:t>it</a:t>
            </a:r>
            <a:r>
              <a:rPr lang="es-ES" sz="6000" dirty="0" smtClean="0"/>
              <a:t> </a:t>
            </a:r>
            <a:r>
              <a:rPr lang="es-ES" sz="6000" dirty="0" err="1" smtClean="0"/>
              <a:t>worth</a:t>
            </a:r>
            <a:r>
              <a:rPr lang="es-ES" sz="6000" dirty="0" smtClean="0"/>
              <a:t> </a:t>
            </a:r>
            <a:r>
              <a:rPr lang="es-ES" sz="6000" dirty="0" err="1" smtClean="0"/>
              <a:t>it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</a:t>
            </a:r>
            <a:r>
              <a:rPr lang="es-ES" sz="3000" dirty="0" smtClean="0"/>
              <a:t>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Related</a:t>
            </a:r>
            <a:r>
              <a:rPr lang="es-ES" sz="3000" dirty="0" smtClean="0"/>
              <a:t> to </a:t>
            </a:r>
            <a:r>
              <a:rPr lang="es-ES" sz="3000" dirty="0" err="1" smtClean="0"/>
              <a:t>teaching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1" name="Picture 7" descr="C:\Users\ALVARO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88632" cy="41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</a:t>
            </a:r>
            <a:r>
              <a:rPr lang="es-ES" sz="3000" dirty="0" smtClean="0"/>
              <a:t>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074" name="Picture 2" descr="C:\Users\ALVARO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58525"/>
            <a:ext cx="5544616" cy="37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</a:t>
            </a:r>
            <a:r>
              <a:rPr lang="es-ES" sz="3000" dirty="0" smtClean="0"/>
              <a:t>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Want</a:t>
            </a:r>
            <a:r>
              <a:rPr lang="es-ES" sz="3000" dirty="0" smtClean="0"/>
              <a:t> a </a:t>
            </a:r>
            <a:r>
              <a:rPr lang="es-ES" sz="3000" dirty="0" err="1" smtClean="0"/>
              <a:t>tool</a:t>
            </a:r>
            <a:r>
              <a:rPr lang="es-ES" sz="3000" dirty="0" smtClean="0"/>
              <a:t> </a:t>
            </a: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r>
              <a:rPr lang="es-ES" sz="3000" dirty="0" smtClean="0"/>
              <a:t> at </a:t>
            </a:r>
            <a:r>
              <a:rPr lang="es-ES" sz="3000" dirty="0" err="1" smtClean="0"/>
              <a:t>school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4098" name="Picture 2" descr="C:\Users\ALVAR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588618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VARO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2276872"/>
            <a:ext cx="799288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</a:t>
            </a:r>
            <a:r>
              <a:rPr lang="es-ES" sz="3000" dirty="0" smtClean="0"/>
              <a:t>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Would</a:t>
            </a:r>
            <a:r>
              <a:rPr lang="es-ES" sz="3000" dirty="0" smtClean="0"/>
              <a:t> use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tool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</a:t>
            </a:r>
            <a:r>
              <a:rPr lang="es-ES" sz="3000" dirty="0" smtClean="0"/>
              <a:t>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students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5123" name="Picture 3" descr="C:\Users\ALVARO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69" y="2660674"/>
            <a:ext cx="5400600" cy="409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 smtClean="0"/>
              <a:t>How</a:t>
            </a:r>
            <a:r>
              <a:rPr lang="es-ES" sz="6000" dirty="0" smtClean="0"/>
              <a:t> </a:t>
            </a:r>
            <a:r>
              <a:rPr lang="es-ES" sz="6000" dirty="0" err="1" smtClean="0"/>
              <a:t>much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Direct Costs: 3721,4 €/m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Indirect Costs: 20,5 €/m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 smtClean="0"/>
              <a:t>Amortizations</a:t>
            </a:r>
            <a:r>
              <a:rPr lang="es-ES" sz="4000" dirty="0" smtClean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</a:t>
            </a:r>
            <a:r>
              <a:rPr lang="en" sz="5700" dirty="0" smtClean="0"/>
              <a:t>2162,08 €</a:t>
            </a:r>
            <a:endParaRPr lang="en" sz="57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4540,52 €/m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Yellow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physics and an amount of 10 stundents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Blue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maths and 20 stundents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Red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license</a:t>
            </a:r>
            <a:r>
              <a:rPr lang="es-ES" sz="3000" dirty="0" smtClean="0"/>
              <a:t> </a:t>
            </a:r>
            <a:r>
              <a:rPr lang="es-ES" sz="3000" dirty="0" err="1" smtClean="0"/>
              <a:t>with</a:t>
            </a:r>
            <a:r>
              <a:rPr lang="es-ES" sz="3000" dirty="0" smtClean="0"/>
              <a:t> </a:t>
            </a:r>
            <a:r>
              <a:rPr lang="es-ES" sz="3000" dirty="0" err="1" smtClean="0"/>
              <a:t>maths</a:t>
            </a:r>
            <a:r>
              <a:rPr lang="es-ES" sz="3000" dirty="0"/>
              <a:t> </a:t>
            </a:r>
            <a:r>
              <a:rPr lang="es-ES" sz="3000" dirty="0" smtClean="0"/>
              <a:t>and </a:t>
            </a:r>
            <a:r>
              <a:rPr lang="es-ES" sz="3000" dirty="0" err="1" smtClean="0"/>
              <a:t>physics</a:t>
            </a:r>
            <a:r>
              <a:rPr lang="es-ES" sz="3000" dirty="0" smtClean="0"/>
              <a:t>, and 20 </a:t>
            </a:r>
            <a:r>
              <a:rPr lang="es-ES" sz="3000" dirty="0" err="1" smtClean="0"/>
              <a:t>students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Miguel Ángel Baños Carretón: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78" y="4005064"/>
            <a:ext cx="236546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 smtClean="0"/>
              <a:t>You </a:t>
            </a:r>
            <a:r>
              <a:rPr lang="en" sz="4200" dirty="0"/>
              <a:t>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 smtClean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Andrés Fernández </a:t>
            </a:r>
            <a:r>
              <a:rPr lang="es-ES" sz="3000" dirty="0" err="1" smtClean="0"/>
              <a:t>Alés</a:t>
            </a:r>
            <a:r>
              <a:rPr lang="es-ES" sz="3000" dirty="0" smtClean="0"/>
              <a:t>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Alejandro Garrido Resina: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 smtClean="0"/>
              <a:t>Alejandro Román </a:t>
            </a:r>
            <a:r>
              <a:rPr lang="es-ES" sz="3000" dirty="0"/>
              <a:t>Rodríguez</a:t>
            </a:r>
            <a:r>
              <a:rPr lang="es-ES" sz="3000" dirty="0" smtClean="0"/>
              <a:t>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 smtClean="0"/>
              <a:t>     Project </a:t>
            </a:r>
            <a:r>
              <a:rPr lang="es-ES" sz="3000" dirty="0"/>
              <a:t>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Sánchez López: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</a:t>
            </a:r>
            <a:r>
              <a:rPr lang="es-ES" sz="3000" dirty="0" smtClean="0"/>
              <a:t>Sánchez: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ClimbCode:</a:t>
            </a:r>
          </a:p>
          <a:p>
            <a:pPr indent="-457200" algn="just"/>
            <a:r>
              <a:rPr lang="en" sz="3000" dirty="0" smtClean="0"/>
              <a:t>Platform for teachers and students</a:t>
            </a:r>
          </a:p>
          <a:p>
            <a:pPr indent="-457200" algn="just"/>
            <a:r>
              <a:rPr lang="en" sz="3000" dirty="0" smtClean="0"/>
              <a:t>Help to other subjects</a:t>
            </a:r>
          </a:p>
          <a:p>
            <a:pPr indent="-457200" algn="just"/>
            <a:r>
              <a:rPr lang="en" sz="3000" dirty="0" smtClean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Three</a:t>
            </a:r>
            <a:r>
              <a:rPr lang="es-ES" sz="3000" dirty="0" smtClean="0"/>
              <a:t> in </a:t>
            </a:r>
            <a:r>
              <a:rPr lang="es-ES" sz="3000" dirty="0" err="1" smtClean="0"/>
              <a:t>one</a:t>
            </a:r>
            <a:r>
              <a:rPr lang="es-ES" sz="3000" dirty="0" smtClean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400</Words>
  <Application>Microsoft Office PowerPoint</Application>
  <PresentationFormat>Presentación en pantalla (4:3)</PresentationFormat>
  <Paragraphs>145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38</cp:revision>
  <dcterms:modified xsi:type="dcterms:W3CDTF">2018-03-01T11:02:20Z</dcterms:modified>
</cp:coreProperties>
</file>